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BE76E-01A2-4B8A-9727-A4D20DF2CBB5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6893-0AAC-4167-88AE-5D82A372BD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BE76E-01A2-4B8A-9727-A4D20DF2CBB5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6893-0AAC-4167-88AE-5D82A372BD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BE76E-01A2-4B8A-9727-A4D20DF2CBB5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6893-0AAC-4167-88AE-5D82A372BD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BE76E-01A2-4B8A-9727-A4D20DF2CBB5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6893-0AAC-4167-88AE-5D82A372BD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BE76E-01A2-4B8A-9727-A4D20DF2CBB5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6893-0AAC-4167-88AE-5D82A372BD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BE76E-01A2-4B8A-9727-A4D20DF2CBB5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6893-0AAC-4167-88AE-5D82A372BD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BE76E-01A2-4B8A-9727-A4D20DF2CBB5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6893-0AAC-4167-88AE-5D82A372BD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BE76E-01A2-4B8A-9727-A4D20DF2CBB5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6893-0AAC-4167-88AE-5D82A372BD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BE76E-01A2-4B8A-9727-A4D20DF2CBB5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6893-0AAC-4167-88AE-5D82A372BD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BE76E-01A2-4B8A-9727-A4D20DF2CBB5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6893-0AAC-4167-88AE-5D82A372BD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BE76E-01A2-4B8A-9727-A4D20DF2CBB5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6893-0AAC-4167-88AE-5D82A372BD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BE76E-01A2-4B8A-9727-A4D20DF2CBB5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76893-0AAC-4167-88AE-5D82A372BD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5923" t="25254" r="21603" b="12452"/>
          <a:stretch>
            <a:fillRect/>
          </a:stretch>
        </p:blipFill>
        <p:spPr bwMode="auto">
          <a:xfrm>
            <a:off x="685800" y="2133600"/>
            <a:ext cx="7315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/>
          <p:nvPr/>
        </p:nvPicPr>
        <p:blipFill>
          <a:blip r:embed="rId3"/>
          <a:srcRect l="25759"/>
          <a:stretch>
            <a:fillRect/>
          </a:stretch>
        </p:blipFill>
        <p:spPr bwMode="auto">
          <a:xfrm>
            <a:off x="2057400" y="152400"/>
            <a:ext cx="490537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14641" t="19792" r="21523" b="6250"/>
          <a:stretch>
            <a:fillRect/>
          </a:stretch>
        </p:blipFill>
        <p:spPr bwMode="auto">
          <a:xfrm>
            <a:off x="457200" y="533400"/>
            <a:ext cx="8305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</cp:revision>
  <dcterms:created xsi:type="dcterms:W3CDTF">2019-08-31T14:13:39Z</dcterms:created>
  <dcterms:modified xsi:type="dcterms:W3CDTF">2019-08-31T14:29:01Z</dcterms:modified>
</cp:coreProperties>
</file>